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Roboto" panose="020B0604020202020204" charset="0"/>
      <p:regular r:id="rId12"/>
      <p:bold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00ADEF"/>
    <a:srgbClr val="BBDDDE"/>
    <a:srgbClr val="1A31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11" autoAdjust="0"/>
    <p:restoredTop sz="90772"/>
  </p:normalViewPr>
  <p:slideViewPr>
    <p:cSldViewPr snapToObjects="1" showGuides="1">
      <p:cViewPr varScale="1">
        <p:scale>
          <a:sx n="103" d="100"/>
          <a:sy n="103" d="100"/>
        </p:scale>
        <p:origin x="120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57607" cy="57607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lor1_shape2"/>
          <p:cNvSpPr/>
          <p:nvPr userDrawn="1"/>
        </p:nvSpPr>
        <p:spPr>
          <a:xfrm>
            <a:off x="4123078" y="0"/>
            <a:ext cx="8064980" cy="6858000"/>
          </a:xfrm>
          <a:prstGeom prst="parallelogram">
            <a:avLst>
              <a:gd name="adj" fmla="val 53571"/>
            </a:avLst>
          </a:prstGeom>
          <a:solidFill>
            <a:srgbClr val="BBDD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hidden_shape"/>
          <p:cNvSpPr/>
          <p:nvPr userDrawn="1"/>
        </p:nvSpPr>
        <p:spPr>
          <a:xfrm>
            <a:off x="0" y="943429"/>
            <a:ext cx="12192000" cy="3695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" name="color1_shape1"/>
          <p:cNvCxnSpPr/>
          <p:nvPr userDrawn="1"/>
        </p:nvCxnSpPr>
        <p:spPr>
          <a:xfrm>
            <a:off x="1084191" y="2579409"/>
            <a:ext cx="3629241" cy="0"/>
          </a:xfrm>
          <a:prstGeom prst="line">
            <a:avLst/>
          </a:prstGeom>
          <a:ln w="38100">
            <a:solidFill>
              <a:srgbClr val="BBDD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998006" y="1312055"/>
            <a:ext cx="6768597" cy="1191323"/>
          </a:xfrm>
          <a:prstGeom prst="rect">
            <a:avLst/>
          </a:prstGeom>
        </p:spPr>
        <p:txBody>
          <a:bodyPr anchor="ctr"/>
          <a:lstStyle>
            <a:lvl1pPr>
              <a:defRPr lang="ru-RU" sz="3600" b="1" kern="1200" cap="none" baseline="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Presentation name</a:t>
            </a:r>
            <a:endParaRPr lang="ru-RU" dirty="0"/>
          </a:p>
        </p:txBody>
      </p:sp>
      <p:sp>
        <p:nvSpPr>
          <p:cNvPr id="8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998005" y="2694151"/>
            <a:ext cx="9677400" cy="108049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lang="ru-RU" sz="2800" kern="12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text here</a:t>
            </a:r>
            <a:endParaRPr lang="ru-RU" dirty="0"/>
          </a:p>
        </p:txBody>
      </p:sp>
      <p:pic>
        <p:nvPicPr>
          <p:cNvPr id="10" name="logo" descr="E:\Live3\Artrange\Projects\Slider\Branding\Logo\logo_екфтызукуте-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2658" y="6366957"/>
            <a:ext cx="969256" cy="32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19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1_shape1"/>
          <p:cNvSpPr/>
          <p:nvPr userDrawn="1"/>
        </p:nvSpPr>
        <p:spPr>
          <a:xfrm>
            <a:off x="4123078" y="0"/>
            <a:ext cx="8064980" cy="6858000"/>
          </a:xfrm>
          <a:prstGeom prst="parallelogram">
            <a:avLst>
              <a:gd name="adj" fmla="val 53571"/>
            </a:avLst>
          </a:prstGeom>
          <a:solidFill>
            <a:srgbClr val="BBDD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hidden_shape"/>
          <p:cNvSpPr/>
          <p:nvPr userDrawn="1"/>
        </p:nvSpPr>
        <p:spPr>
          <a:xfrm>
            <a:off x="0" y="491043"/>
            <a:ext cx="12192000" cy="5953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838200" y="619437"/>
            <a:ext cx="10526545" cy="793317"/>
          </a:xfrm>
          <a:prstGeom prst="rect">
            <a:avLst/>
          </a:prstGeom>
        </p:spPr>
        <p:txBody>
          <a:bodyPr anchor="ctr"/>
          <a:lstStyle>
            <a:lvl1pPr>
              <a:defRPr lang="ru-RU" sz="3600" b="1" kern="1200" cap="none" baseline="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Title</a:t>
            </a:r>
            <a:endParaRPr lang="ru-RU" dirty="0"/>
          </a:p>
        </p:txBody>
      </p:sp>
      <p:sp>
        <p:nvSpPr>
          <p:cNvPr id="13" name="text"/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1536508"/>
            <a:ext cx="10526545" cy="46576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2800" kern="12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Title</a:t>
            </a:r>
            <a:endParaRPr lang="ru-RU" dirty="0"/>
          </a:p>
        </p:txBody>
      </p:sp>
      <p:pic>
        <p:nvPicPr>
          <p:cNvPr id="7" name="logo" descr="E:\Live3\Artrange\Projects\Slider\Branding\Logo\logo_екфтызукуте-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2658" y="6366957"/>
            <a:ext cx="969256" cy="32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3658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1_shape1"/>
          <p:cNvSpPr/>
          <p:nvPr userDrawn="1"/>
        </p:nvSpPr>
        <p:spPr>
          <a:xfrm>
            <a:off x="0" y="0"/>
            <a:ext cx="12188058" cy="6858000"/>
          </a:xfrm>
          <a:prstGeom prst="parallelogram">
            <a:avLst>
              <a:gd name="adj" fmla="val 53571"/>
            </a:avLst>
          </a:prstGeom>
          <a:solidFill>
            <a:srgbClr val="BBDD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"/>
          <p:cNvSpPr>
            <a:spLocks noGrp="1"/>
          </p:cNvSpPr>
          <p:nvPr>
            <p:ph type="body" sz="quarter" idx="13" hasCustomPrompt="1"/>
          </p:nvPr>
        </p:nvSpPr>
        <p:spPr>
          <a:xfrm>
            <a:off x="1994956" y="2174826"/>
            <a:ext cx="8191142" cy="263674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200" b="1" kern="1200" cap="all" baseline="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Hero text </a:t>
            </a:r>
            <a:endParaRPr lang="ru-RU" dirty="0"/>
          </a:p>
        </p:txBody>
      </p:sp>
      <p:pic>
        <p:nvPicPr>
          <p:cNvPr id="5" name="logo" descr="E:\Live3\Artrange\Projects\Slider\Branding\Logo\logo_екфтызукуте-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2658" y="6366957"/>
            <a:ext cx="969256" cy="32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763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lor1_shape1"/>
          <p:cNvSpPr/>
          <p:nvPr userDrawn="1"/>
        </p:nvSpPr>
        <p:spPr>
          <a:xfrm>
            <a:off x="4123078" y="0"/>
            <a:ext cx="8064980" cy="6858000"/>
          </a:xfrm>
          <a:prstGeom prst="parallelogram">
            <a:avLst>
              <a:gd name="adj" fmla="val 53571"/>
            </a:avLst>
          </a:prstGeom>
          <a:solidFill>
            <a:srgbClr val="BBDD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hidden_shape"/>
          <p:cNvSpPr/>
          <p:nvPr userDrawn="1"/>
        </p:nvSpPr>
        <p:spPr>
          <a:xfrm>
            <a:off x="0" y="491042"/>
            <a:ext cx="12192000" cy="581830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089399" y="1060521"/>
            <a:ext cx="5493000" cy="793317"/>
          </a:xfrm>
          <a:prstGeom prst="rect">
            <a:avLst/>
          </a:prstGeom>
        </p:spPr>
        <p:txBody>
          <a:bodyPr/>
          <a:lstStyle>
            <a:lvl1pPr>
              <a:defRPr lang="ru-RU" sz="3600" b="1" kern="1200" cap="none" baseline="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Title</a:t>
            </a:r>
            <a:endParaRPr lang="ru-RU" dirty="0"/>
          </a:p>
        </p:txBody>
      </p:sp>
      <p:sp>
        <p:nvSpPr>
          <p:cNvPr id="12" name="text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2046433"/>
            <a:ext cx="5530272" cy="4262918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ru-RU" sz="2800" kern="12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>
                <a:solidFill>
                  <a:srgbClr val="1A315C"/>
                </a:solidFill>
                <a:latin typeface="Circe" panose="020B0502020203020203" pitchFamily="34" charset="-52"/>
              </a:defRPr>
            </a:lvl2pPr>
            <a:lvl3pPr>
              <a:defRPr>
                <a:solidFill>
                  <a:srgbClr val="1A315C"/>
                </a:solidFill>
                <a:latin typeface="Circe" panose="020B0502020203020203" pitchFamily="34" charset="-52"/>
              </a:defRPr>
            </a:lvl3pPr>
            <a:lvl4pPr>
              <a:defRPr>
                <a:solidFill>
                  <a:srgbClr val="1A315C"/>
                </a:solidFill>
                <a:latin typeface="Circe" panose="020B0502020203020203" pitchFamily="34" charset="-52"/>
              </a:defRPr>
            </a:lvl4pPr>
            <a:lvl5pPr>
              <a:defRPr>
                <a:solidFill>
                  <a:srgbClr val="1A315C"/>
                </a:solidFill>
                <a:latin typeface="Circe" panose="020B0502020203020203" pitchFamily="34" charset="-52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-1"/>
            <a:ext cx="5807966" cy="68579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lang="ru-RU" sz="2800" kern="12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Picture</a:t>
            </a:r>
          </a:p>
        </p:txBody>
      </p:sp>
      <p:pic>
        <p:nvPicPr>
          <p:cNvPr id="8" name="logo" descr="E:\Live3\Artrange\Projects\Slider\Branding\Logo\logo_екфтызукуте-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2658" y="6366957"/>
            <a:ext cx="969256" cy="32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756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lang="ru-RU" sz="2800" kern="120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Picture</a:t>
            </a:r>
            <a:endParaRPr lang="ru-RU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12191999" cy="187361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52000"/>
                </a:schemeClr>
              </a:gs>
            </a:gsLst>
            <a:lin ang="5400000" scaled="0"/>
          </a:gra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>
              <a:defRPr lang="ru-RU" sz="3200" b="1" cap="all" baseline="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lvl="0" indent="0" algn="ctr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  <a:endParaRPr lang="ru-RU" dirty="0"/>
          </a:p>
        </p:txBody>
      </p:sp>
      <p:pic>
        <p:nvPicPr>
          <p:cNvPr id="5" name="logo" descr="E:\Live3\Artrange\Projects\Slider\Branding\Logo\logo_екфтызукуте-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2658" y="6366957"/>
            <a:ext cx="969256" cy="32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232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lor1_shape2"/>
          <p:cNvSpPr/>
          <p:nvPr userDrawn="1"/>
        </p:nvSpPr>
        <p:spPr>
          <a:xfrm>
            <a:off x="4123078" y="0"/>
            <a:ext cx="8064980" cy="6858000"/>
          </a:xfrm>
          <a:prstGeom prst="parallelogram">
            <a:avLst>
              <a:gd name="adj" fmla="val 53571"/>
            </a:avLst>
          </a:prstGeom>
          <a:solidFill>
            <a:srgbClr val="BBDD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hidden_shape"/>
          <p:cNvSpPr/>
          <p:nvPr userDrawn="1"/>
        </p:nvSpPr>
        <p:spPr>
          <a:xfrm>
            <a:off x="0" y="2737716"/>
            <a:ext cx="12192000" cy="34564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6" name="color1_shape1"/>
          <p:cNvCxnSpPr/>
          <p:nvPr userDrawn="1"/>
        </p:nvCxnSpPr>
        <p:spPr>
          <a:xfrm>
            <a:off x="1084191" y="4465926"/>
            <a:ext cx="3629241" cy="0"/>
          </a:xfrm>
          <a:prstGeom prst="line">
            <a:avLst/>
          </a:prstGeom>
          <a:ln w="38100">
            <a:solidFill>
              <a:srgbClr val="BBDD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968978" y="4549894"/>
            <a:ext cx="7642678" cy="1183385"/>
          </a:xfrm>
          <a:prstGeom prst="rect">
            <a:avLst/>
          </a:prstGeom>
        </p:spPr>
        <p:txBody>
          <a:bodyPr anchor="ctr"/>
          <a:lstStyle>
            <a:lvl1pPr>
              <a:defRPr lang="ru-RU" sz="3600" b="1" kern="1200" cap="none" baseline="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pic>
        <p:nvPicPr>
          <p:cNvPr id="7" name="logo" descr="E:\Live3\Artrange\Projects\Slider\Branding\Logo\logo_екфтызукуте-0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2658" y="6366957"/>
            <a:ext cx="969256" cy="32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9593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8029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3" r:id="rId5"/>
    <p:sldLayoutId id="214748365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40A95-352F-4D46-ADAA-48FA60BF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283" y="894292"/>
            <a:ext cx="6768597" cy="1724300"/>
          </a:xfrm>
        </p:spPr>
        <p:txBody>
          <a:bodyPr/>
          <a:lstStyle/>
          <a:p>
            <a:r>
              <a:rPr lang="ru-RU" dirty="0"/>
              <a:t>Тема</a:t>
            </a:r>
            <a:r>
              <a:rPr lang="en-US" dirty="0"/>
              <a:t>: </a:t>
            </a:r>
            <a:r>
              <a:rPr lang="ru-RU" dirty="0"/>
              <a:t>3</a:t>
            </a:r>
            <a:r>
              <a:rPr lang="en-US" dirty="0"/>
              <a:t>D-</a:t>
            </a:r>
            <a:r>
              <a:rPr lang="ru-RU" dirty="0"/>
              <a:t>Шутер «</a:t>
            </a:r>
            <a:r>
              <a:rPr lang="en-US" dirty="0"/>
              <a:t>Light War</a:t>
            </a:r>
            <a:r>
              <a:rPr lang="ru-RU" dirty="0"/>
              <a:t>»</a:t>
            </a:r>
            <a:r>
              <a:rPr lang="en-US" dirty="0"/>
              <a:t> </a:t>
            </a:r>
            <a:r>
              <a:rPr lang="ru-RU" dirty="0"/>
              <a:t>на языке программирования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448A2F-5BEC-4821-B7B5-B3734BA60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9737" y="3017837"/>
            <a:ext cx="9677400" cy="1436265"/>
          </a:xfrm>
        </p:spPr>
        <p:txBody>
          <a:bodyPr/>
          <a:lstStyle/>
          <a:p>
            <a:r>
              <a:rPr lang="ru-RU" dirty="0"/>
              <a:t>Авторы</a:t>
            </a:r>
            <a:r>
              <a:rPr lang="en-US" dirty="0"/>
              <a:t>:</a:t>
            </a:r>
            <a:br>
              <a:rPr lang="ru-RU" dirty="0"/>
            </a:br>
            <a:r>
              <a:rPr lang="ru-RU" dirty="0"/>
              <a:t>Ганжа Николай Андреевич</a:t>
            </a:r>
            <a:br>
              <a:rPr lang="ru-RU" dirty="0"/>
            </a:br>
            <a:r>
              <a:rPr lang="ru-RU" dirty="0"/>
              <a:t>Медведев Артём Дмитриевич</a:t>
            </a:r>
          </a:p>
        </p:txBody>
      </p:sp>
    </p:spTree>
    <p:extLst>
      <p:ext uri="{BB962C8B-B14F-4D97-AF65-F5344CB8AC3E}">
        <p14:creationId xmlns:p14="http://schemas.microsoft.com/office/powerpoint/2010/main" val="4170031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40A95-352F-4D46-ADAA-48FA60BF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006" y="36708"/>
            <a:ext cx="6768597" cy="1191323"/>
          </a:xfrm>
        </p:spPr>
        <p:txBody>
          <a:bodyPr/>
          <a:lstStyle/>
          <a:p>
            <a:r>
              <a:rPr lang="ru-RU" dirty="0"/>
              <a:t>Идея проекта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448A2F-5BEC-4821-B7B5-B3734BA60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330" y="1412755"/>
            <a:ext cx="9677400" cy="1577897"/>
          </a:xfrm>
        </p:spPr>
        <p:txBody>
          <a:bodyPr/>
          <a:lstStyle/>
          <a:p>
            <a:r>
              <a:rPr lang="ru-RU" dirty="0"/>
              <a:t>Мы вдохновились игрой </a:t>
            </a:r>
            <a:r>
              <a:rPr lang="en-US" dirty="0"/>
              <a:t>Minecraft</a:t>
            </a:r>
            <a:r>
              <a:rPr lang="ru-RU" dirty="0"/>
              <a:t>, </a:t>
            </a:r>
            <a:r>
              <a:rPr lang="en-US" dirty="0"/>
              <a:t>Serious Sam</a:t>
            </a:r>
            <a:r>
              <a:rPr lang="ru-RU" dirty="0"/>
              <a:t>.</a:t>
            </a:r>
            <a:br>
              <a:rPr lang="ru-RU" dirty="0"/>
            </a:br>
            <a:r>
              <a:rPr lang="ru-RU" dirty="0"/>
              <a:t>Но пока что мы способны только на имитацию 3</a:t>
            </a:r>
            <a:r>
              <a:rPr lang="en-US" dirty="0"/>
              <a:t>D-</a:t>
            </a:r>
            <a:r>
              <a:rPr lang="ru-RU" dirty="0"/>
              <a:t>графики, о чём и свидетельствует игра.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A4425E3-95F4-48EF-B0B6-B3868FD8FF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49" y="3377024"/>
            <a:ext cx="4761028" cy="267807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7E0C306-D7BF-4B28-9282-7516D3EE7E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821" y="3377024"/>
            <a:ext cx="4761028" cy="267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402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40A95-352F-4D46-ADAA-48FA60BFF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005" y="203008"/>
            <a:ext cx="6768597" cy="1191323"/>
          </a:xfrm>
        </p:spPr>
        <p:txBody>
          <a:bodyPr/>
          <a:lstStyle/>
          <a:p>
            <a:r>
              <a:rPr lang="ru-RU" dirty="0"/>
              <a:t>Цель игры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448A2F-5BEC-4821-B7B5-B3734BA60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8005" y="1359977"/>
            <a:ext cx="9677400" cy="1080491"/>
          </a:xfrm>
        </p:spPr>
        <p:txBody>
          <a:bodyPr/>
          <a:lstStyle/>
          <a:p>
            <a:r>
              <a:rPr lang="ru-RU" dirty="0"/>
              <a:t>Игроку предстоит уничтожать врагов из своей крутой винтовки. Чтобы попасть в таблицу лидеров, нужно пройти 5 уровней.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462AE8-8DD1-45E0-AC1D-D6260F940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21" y="2980799"/>
            <a:ext cx="5184629" cy="32371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B5C401C-2433-403E-A88A-B4E8736DE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428" y="2968144"/>
            <a:ext cx="5184629" cy="324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36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6C895C-6109-412D-B4ED-9CD01323F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981" y="551448"/>
            <a:ext cx="4723774" cy="265712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40A95-352F-4D46-ADAA-48FA60BF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 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448A2F-5BEC-4821-B7B5-B3734BA600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 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2E1C62-A0CD-43A3-B484-E40B6F5C0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42" y="570369"/>
            <a:ext cx="4723774" cy="26571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5E2D0F-090D-4DBB-BB4C-4658E8F17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2308" y="3429000"/>
            <a:ext cx="5519930" cy="310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84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40A95-352F-4D46-ADAA-48FA60BF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448A2F-5BEC-4821-B7B5-B3734BA600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0551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40A95-352F-4D46-ADAA-48FA60BF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448A2F-5BEC-4821-B7B5-B3734BA600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57903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76</Words>
  <Application>Microsoft Office PowerPoint</Application>
  <PresentationFormat>Широкоэкранный</PresentationFormat>
  <Paragraphs>8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Circe</vt:lpstr>
      <vt:lpstr>Calibri</vt:lpstr>
      <vt:lpstr>Roboto</vt:lpstr>
      <vt:lpstr>Wingdings</vt:lpstr>
      <vt:lpstr>Тема Office</vt:lpstr>
      <vt:lpstr>Тема: 3D-Шутер «Light War» на языке программирования Python</vt:lpstr>
      <vt:lpstr>Идея проекта</vt:lpstr>
      <vt:lpstr>Цель игры</vt:lpstr>
      <vt:lpstr> 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Gregory</dc:creator>
  <cp:lastModifiedBy>Admin</cp:lastModifiedBy>
  <cp:revision>54</cp:revision>
  <dcterms:created xsi:type="dcterms:W3CDTF">2015-10-03T08:13:02Z</dcterms:created>
  <dcterms:modified xsi:type="dcterms:W3CDTF">2022-01-09T21:20:14Z</dcterms:modified>
</cp:coreProperties>
</file>

<file path=docProps/thumbnail.jpeg>
</file>